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通过科学依据和实际建议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强调了健康早餐的重要性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50" y="908720"/>
            <a:ext cx="11595310" cy="12516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22" y="2341192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 show that children who eat breakfast do better in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you work at home or at the office, it is not a good idea to have no breakfast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0324"/>
            <a:ext cx="11485848" cy="279223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healthy breakfast made up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sure that adults will feel better and do better at work as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might work for a few minutes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people who eat breakfast are more likely to keep a healthy weight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keep you feeling full until lunch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3950" y="85782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6908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“Studies show that children who eat breakfast do better in school.”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此处在介绍早餐对人的好处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可以肯定的是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成年人会感觉更好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在工作上表现也会更出色。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05494"/>
          </a:xfrm>
        </p:spPr>
        <p:txBody>
          <a:bodyPr/>
          <a:lstStyle/>
          <a:p>
            <a:pPr indent="609600" algn="dist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have no breakfast, we are likely to become tired when our brains and bodies run low on fuel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mid-morning, a lot of us hold a cup of coffee or eat a candy to wake up again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lunch time we are hungry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 a good breakfast sets the base for the rest of the day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574130"/>
            <a:ext cx="11485848" cy="224561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healthy breakfast made up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sure that adults will feel better and do better at work as well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might work for a few minutes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people who eat breakfast are more likely to keep a healthy weight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keep you feeling full until lunch time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180" y="1597111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 smtClean="0"/>
              <a:t>C</a:t>
            </a:r>
            <a:endParaRPr lang="zh-CN" altLang="en-US" sz="22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4871938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mid-morning, a lot of us hold a cup of coffee or eat a candy to wake up again... But by lunch time we are hungry.”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上午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点左右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我们很多人都会端着一杯咖啡或吃一块糖果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但是中午还是会饿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这也许能管用几分钟。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no breakfast is a popular way to lose weight, but not a smart one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believe that they will lose weight if they have no meals, but that just isn’t true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body expects to be filled with fuel a few times a day, starting with a healthy breakfast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53420" y="2384262"/>
            <a:ext cx="11485848" cy="256724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healthy breakfast made up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sure that adults will feel better and do better at work as well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might work for a few minutes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people who eat breakfast are more likely to keep a healthy weight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keep you feeling full until lunch time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65871" y="181313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b="0" smtClean="0"/>
              <a:t>D</a:t>
            </a:r>
            <a:endParaRPr lang="zh-CN" altLang="en-US" sz="2200" b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5021268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“Many people believe that they will lose weight if they have no meals”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此处是体重与早餐的关系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吃早餐的人更有可能保持健康的体重。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should have some protein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蛋白质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fiber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纤维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Protein can come from low-fat meats, eggs, or beans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Fiber can be found in whole vegetables and fruits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example of a healthy breakfast might be something simple like a hard-boiled egg, an orange, and a bowl of wholegrain cereal with low-fat milk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3420" y="2618058"/>
            <a:ext cx="11485848" cy="240065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a healthy breakfast made up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for sure that adults will feel better and do better at work as well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might work for a few minutes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people who eat breakfast are more likely to keep a healthy weight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keep you feeling full until lunch time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08889" y="81389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0" smtClean="0"/>
              <a:t>A</a:t>
            </a:r>
            <a:endParaRPr lang="zh-CN" altLang="en-US" sz="2000" b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502126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should have some protein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蛋白质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 fiber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纤维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此处是早餐的构成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一份健康的早餐由什么构成？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eating a healthy breakfast is important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217" y="840695"/>
            <a:ext cx="4056272" cy="43484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2847" y="1756679"/>
            <a:ext cx="114395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Because it can help us focus on our study better./Because it can help us learn better./It’s good for us to keep healthy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3133418"/>
            <a:ext cx="11521280" cy="17281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1483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本题为开放性试题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言之有理即可。参考答案为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better./Because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better./It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healthy.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一题多解.eps" descr="id:21474896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1893" y="3230193"/>
            <a:ext cx="1906889" cy="3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708</Words>
  <Application>Microsoft Office PowerPoint</Application>
  <PresentationFormat>自定义</PresentationFormat>
  <Paragraphs>40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2025-09-17T09:43:47Z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